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95265-E121-4B36-AED4-3EBF2FD3A717}" type="datetimeFigureOut">
              <a:rPr lang="fr-FR" smtClean="0"/>
              <a:t>24/11/2014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98FD4-E810-4177-B8E7-8B5E36BC0129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LELEU\Music\Muse\Muse%20-%20Uprising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se - Upris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LELEU\Documents\Rico\webel\lhb\LILLE MEAUX 2\2014_11_22_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LELEU\Documents\Rico\webel\lhb\LILLE MEAUX 2\2014_11_22_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LELEU\Documents\Rico\webel\lhb\LILLE MEAUX 2\2014_11_22_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LELEU\Documents\Rico\webel\lhb\LILLE MEAUX 2\2014_11_22_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LELEU\Documents\Rico\webel\lhb\LILLE MEAUX 2\2014_11_22_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0760124" cy="71734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LELEU\Documents\Rico\webel\lhb\LILLE MEAUX 2\2014_11_22_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296636" cy="68644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LELEU\Documents\Rico\webel\lhb\LILLE MEAUX 2\2014_11_22_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LELEU\Documents\Rico\webel\lhb\LILLE MEAUX 2\2014_11_22_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LELEU\Documents\Rico\webel\lhb\LILLE MEAUX 2\2014_11_22_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1" y="0"/>
            <a:ext cx="10544100" cy="70293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LELEU\Documents\Rico\webel\lhb\LILLE MEAUX 2\2014_11_22_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Affichage à l'écran (4:3)</PresentationFormat>
  <Paragraphs>0</Paragraphs>
  <Slides>10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LELEU</dc:creator>
  <cp:lastModifiedBy>LELEU</cp:lastModifiedBy>
  <cp:revision>5</cp:revision>
  <dcterms:created xsi:type="dcterms:W3CDTF">2014-11-24T20:05:17Z</dcterms:created>
  <dcterms:modified xsi:type="dcterms:W3CDTF">2014-11-24T20:23:43Z</dcterms:modified>
</cp:coreProperties>
</file>